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2" r:id="rId3"/>
    <p:sldId id="257" r:id="rId4"/>
    <p:sldId id="258" r:id="rId5"/>
    <p:sldId id="276" r:id="rId6"/>
    <p:sldId id="277" r:id="rId7"/>
    <p:sldId id="27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9" r:id="rId17"/>
    <p:sldId id="280" r:id="rId18"/>
    <p:sldId id="281" r:id="rId19"/>
    <p:sldId id="282" r:id="rId20"/>
    <p:sldId id="284" r:id="rId21"/>
    <p:sldId id="268" r:id="rId22"/>
    <p:sldId id="269" r:id="rId23"/>
    <p:sldId id="285" r:id="rId24"/>
    <p:sldId id="287" r:id="rId25"/>
    <p:sldId id="286" r:id="rId26"/>
    <p:sldId id="271" r:id="rId27"/>
    <p:sldId id="272" r:id="rId28"/>
    <p:sldId id="267" r:id="rId29"/>
    <p:sldId id="273" r:id="rId30"/>
    <p:sldId id="288" r:id="rId31"/>
    <p:sldId id="289" r:id="rId32"/>
    <p:sldId id="274" r:id="rId33"/>
    <p:sldId id="309" r:id="rId34"/>
    <p:sldId id="3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D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00"/>
    <p:restoredTop sz="96327"/>
  </p:normalViewPr>
  <p:slideViewPr>
    <p:cSldViewPr snapToGrid="0">
      <p:cViewPr>
        <p:scale>
          <a:sx n="55" d="100"/>
          <a:sy n="55" d="100"/>
        </p:scale>
        <p:origin x="928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3AE5-ECBA-4C9F-8118-C988732B0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0895A-EB32-4E2E-3A10-78AD1B47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E4604-9CA8-C3B1-4130-D1C85D3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1DC8-CE72-7466-61C1-142CFF20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6315-5DA2-A11E-70E9-06988D93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687E-255F-E124-2042-D6C53B99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08AD8-6B3D-9488-357D-A0841F052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0E2B-CBD8-8C7F-A376-BA1043C2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1C78-986B-708C-95D2-115075F0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6AC6-5BC9-113E-B26F-CC74ABD1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03FE0-6B2B-3E09-EF01-D29E26754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FB540-9E44-8185-E083-951B7BA3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3BA5-6317-230D-A2E3-F5B39FD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7ED7F-AA14-9601-EE2E-2119E2C6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B9D31-4C41-06AC-28B8-B3526724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6B8E-33EF-4746-66B9-DE4D6129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7622-8F80-01E0-43CD-433B2508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E050-762F-1EF7-CB8A-0EAF61B8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24085-4704-C0C1-75E6-5B0FEAF7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A676A-75E2-5E2A-B18B-356F6D43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3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F1F2-08D3-1E79-92C4-6DC46D58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397C-1716-726E-CEAC-13374B57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2C86-C09F-D111-3413-69CA5C02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F0A4-E8AF-3C0B-7909-533C8D44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84154-ACD1-2945-776F-FE53BDA7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F549-624B-1BB2-C2B6-11FF4EA2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CA98-E6D6-ADF5-99B2-AFDD586C7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B34D3-38DE-4FD6-7FAD-652E02C9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DC1D0-0B10-00D4-3F20-CCCC11F5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77DDA-A7B0-453B-94BE-BB011FE9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B962D-39E3-9B1A-D9AD-AD0B5042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6A2F-EC74-9C16-0E8D-80E7FF71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B90C9-3054-EB71-9B25-5754E7147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FE46B-2CA7-9D78-F7BE-48062710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7A22E-ECBD-B7C7-EEA5-A9E7CA22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C7B1C-DD5B-54EA-CD21-F94138D93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FB5E7-CFCD-9040-2C1C-70C4FE69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2D90E-52D7-FBCD-D724-5956C39B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2D74F-7480-52A8-3D97-97836DD2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3DD2-FC48-1815-87B9-3B228EFE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9F2CC-8D12-B098-DE63-3278D801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8C1CE-4B6D-9337-507D-49832591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73393-061B-F309-3EC1-A5DED129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7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2F8A7-ED16-DCB2-A60C-5CA07A4B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22EF5-A29F-37C2-EAEF-BAC3A726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1A88-FE8D-42CA-D86F-4383A46D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2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23FF-9617-B9BC-63EA-7F5C0018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DCFD-83BF-8FE9-BD24-917347D1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7D8DB-5504-6379-5F85-FE5A592B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31A-E275-A1F5-C4B6-1068B709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438A3-2F39-EE3F-A19D-50B032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5D4F3-D18D-7064-F114-9C6AD676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8488-E8AA-16B8-39C6-08EAB312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DA0B5-1E9D-EE2A-DAF1-4639644C9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F6179-152E-B4E9-AD09-7881FBCFB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F628-4034-DD92-A0B0-8E076AEA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04C01-CA5A-3B19-6C25-BA9A25BB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4058-4AAE-022E-A7BD-8FEB77C6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9DDA-9DB2-706B-A85E-918E6988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C8672-89A6-47F5-8BF5-6E171A358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FB05B-9AD4-8AF0-2C0E-EF64AA634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55434-7F78-E04A-A850-4CC27EAFB981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5B475-744B-ED66-2D12-703DB8E1E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14FB-774D-0302-A15D-2C3FCABEC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A9A4B-5606-9AA6-8C9A-ED798029EA5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E8D5-49A5-CD43-716B-70B1CB4CD137}"/>
              </a:ext>
            </a:extLst>
          </p:cNvPr>
          <p:cNvSpPr txBox="1"/>
          <p:nvPr/>
        </p:nvSpPr>
        <p:spPr>
          <a:xfrm>
            <a:off x="544286" y="476161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Reactjs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Joey Chua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05C74-75A6-ACC4-DA5E-6A347AD9B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3984171" y="1838444"/>
            <a:ext cx="4223658" cy="3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44D7A-BC6F-6A51-C61F-15AB8B09269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17079-D638-9727-C68F-C354B0A52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5E9C6-697F-C346-85E8-8EAE07395789}"/>
              </a:ext>
            </a:extLst>
          </p:cNvPr>
          <p:cNvSpPr txBox="1"/>
          <p:nvPr/>
        </p:nvSpPr>
        <p:spPr>
          <a:xfrm>
            <a:off x="1442355" y="2367171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Declarative</a:t>
            </a:r>
          </a:p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line of code declares what each element of the app is. </a:t>
            </a:r>
          </a:p>
        </p:txBody>
      </p:sp>
    </p:spTree>
    <p:extLst>
      <p:ext uri="{BB962C8B-B14F-4D97-AF65-F5344CB8AC3E}">
        <p14:creationId xmlns:p14="http://schemas.microsoft.com/office/powerpoint/2010/main" val="16271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78709F-E6A0-16CC-90ED-528EAB6CEEC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3A8D-BA07-8191-C257-8C98F4F18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48529-ED53-CBCA-92BE-88FA09C8265D}"/>
              </a:ext>
            </a:extLst>
          </p:cNvPr>
          <p:cNvSpPr txBox="1"/>
          <p:nvPr/>
        </p:nvSpPr>
        <p:spPr>
          <a:xfrm>
            <a:off x="1442355" y="2367171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Component-based</a:t>
            </a:r>
          </a:p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reusable UI elements and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that accepts inputs</a:t>
            </a:r>
          </a:p>
        </p:txBody>
      </p:sp>
    </p:spTree>
    <p:extLst>
      <p:ext uri="{BB962C8B-B14F-4D97-AF65-F5344CB8AC3E}">
        <p14:creationId xmlns:p14="http://schemas.microsoft.com/office/powerpoint/2010/main" val="156751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2ADDC-1CBE-F06F-E7E2-6C1A3319AF6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A82CF2-1ADE-D778-CA51-0C2C11881C69}"/>
              </a:ext>
            </a:extLst>
          </p:cNvPr>
          <p:cNvSpPr/>
          <p:nvPr/>
        </p:nvSpPr>
        <p:spPr>
          <a:xfrm>
            <a:off x="761998" y="736669"/>
            <a:ext cx="10668002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7F171-E1D0-A4A1-A884-67519C0CDF55}"/>
              </a:ext>
            </a:extLst>
          </p:cNvPr>
          <p:cNvSpPr txBox="1"/>
          <p:nvPr/>
        </p:nvSpPr>
        <p:spPr>
          <a:xfrm>
            <a:off x="2672442" y="1041709"/>
            <a:ext cx="6847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Component</a:t>
            </a:r>
            <a:endParaRPr lang="en-US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57F1BE-DC02-1E80-DB61-12189A4FAD3E}"/>
              </a:ext>
            </a:extLst>
          </p:cNvPr>
          <p:cNvSpPr/>
          <p:nvPr/>
        </p:nvSpPr>
        <p:spPr>
          <a:xfrm>
            <a:off x="859970" y="2093828"/>
            <a:ext cx="2394859" cy="4219886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413E3F-9EF0-506F-47D2-034CF84EA1FF}"/>
              </a:ext>
            </a:extLst>
          </p:cNvPr>
          <p:cNvSpPr/>
          <p:nvPr/>
        </p:nvSpPr>
        <p:spPr>
          <a:xfrm>
            <a:off x="3722915" y="2093828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64F399-DC94-7DEE-133A-635D3092A17B}"/>
              </a:ext>
            </a:extLst>
          </p:cNvPr>
          <p:cNvSpPr/>
          <p:nvPr/>
        </p:nvSpPr>
        <p:spPr>
          <a:xfrm>
            <a:off x="3722914" y="3652367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0758D-2D5D-E76E-A026-5F0173144E7A}"/>
              </a:ext>
            </a:extLst>
          </p:cNvPr>
          <p:cNvSpPr/>
          <p:nvPr/>
        </p:nvSpPr>
        <p:spPr>
          <a:xfrm>
            <a:off x="3722915" y="5203371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E529D-0F01-BF5B-81F3-60B7A2FA67CB}"/>
              </a:ext>
            </a:extLst>
          </p:cNvPr>
          <p:cNvSpPr txBox="1"/>
          <p:nvPr/>
        </p:nvSpPr>
        <p:spPr>
          <a:xfrm>
            <a:off x="644977" y="3726717"/>
            <a:ext cx="2824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Sidebar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B90E4-C951-C953-161C-9365A68A048F}"/>
              </a:ext>
            </a:extLst>
          </p:cNvPr>
          <p:cNvSpPr txBox="1"/>
          <p:nvPr/>
        </p:nvSpPr>
        <p:spPr>
          <a:xfrm>
            <a:off x="4958441" y="2387389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825EC-9652-07BB-682B-A6DC2501941B}"/>
              </a:ext>
            </a:extLst>
          </p:cNvPr>
          <p:cNvSpPr txBox="1"/>
          <p:nvPr/>
        </p:nvSpPr>
        <p:spPr>
          <a:xfrm>
            <a:off x="4958440" y="3940840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FA693-E74E-B044-94EB-219FAB662796}"/>
              </a:ext>
            </a:extLst>
          </p:cNvPr>
          <p:cNvSpPr txBox="1"/>
          <p:nvPr/>
        </p:nvSpPr>
        <p:spPr>
          <a:xfrm>
            <a:off x="4958440" y="5496932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793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9449F-A4AB-740C-32C2-CDBA2CBF895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5E631-7C94-29DB-7C46-2DF96902D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53BA1-A71D-43B1-0B4E-586E15A7811B}"/>
              </a:ext>
            </a:extLst>
          </p:cNvPr>
          <p:cNvSpPr txBox="1"/>
          <p:nvPr/>
        </p:nvSpPr>
        <p:spPr>
          <a:xfrm>
            <a:off x="1442356" y="2459504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Components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Class-based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Functional </a:t>
            </a:r>
          </a:p>
        </p:txBody>
      </p:sp>
    </p:spTree>
    <p:extLst>
      <p:ext uri="{BB962C8B-B14F-4D97-AF65-F5344CB8AC3E}">
        <p14:creationId xmlns:p14="http://schemas.microsoft.com/office/powerpoint/2010/main" val="306671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0BCF2B-A0A6-1FD1-0B64-97E6CC3166B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BE588-9A99-E573-3A5E-276E0699F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CD887-7E11-5350-9111-D272520CF9A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Class-based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11898A-A545-34B3-81C9-548A2B7CB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954" y="1959396"/>
            <a:ext cx="6792091" cy="36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40C61-26C9-7F7E-34AB-9F0C1C31A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DC803-2729-4F9E-7C1E-7B180849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C981D-96F5-0E9E-F633-33F6AE94F55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9CF0F7-5B87-81F7-4527-5BE7BB52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695077"/>
            <a:ext cx="6665293" cy="35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5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3BBAD6-14E2-7836-2133-51B915B3F8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57639-9202-1B59-1102-101BB94D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3484C-7D6A-4052-13F0-B7B49A2EE017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0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F55F-18B6-7E42-044A-118420CBF8B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D042-C3BE-B319-2A3D-DB788E0B5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7976E-9A83-12A2-BCEF-22F21A52BBB1}"/>
              </a:ext>
            </a:extLst>
          </p:cNvPr>
          <p:cNvSpPr txBox="1"/>
          <p:nvPr/>
        </p:nvSpPr>
        <p:spPr>
          <a:xfrm>
            <a:off x="1587572" y="1490008"/>
            <a:ext cx="991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Environment Setup</a:t>
            </a:r>
          </a:p>
          <a:p>
            <a:pPr marL="914400" indent="-914400"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up using webpack &amp; babel </a:t>
            </a:r>
          </a:p>
          <a:p>
            <a:pPr marL="914400" indent="-914400">
              <a:buAutoNum type="arabicPeriod"/>
            </a:pP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create-react-app command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2D25CDD-C390-871E-5094-26E00EA9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23" y="3808873"/>
            <a:ext cx="6054753" cy="20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F3302-2A11-4776-958B-1642C0E574F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FDF4A-08F3-EDD1-634B-EBBA6B3D4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46444-6829-2DFA-C710-48C5A1B2748E}"/>
              </a:ext>
            </a:extLst>
          </p:cNvPr>
          <p:cNvSpPr txBox="1"/>
          <p:nvPr/>
        </p:nvSpPr>
        <p:spPr>
          <a:xfrm>
            <a:off x="1442356" y="1901009"/>
            <a:ext cx="9307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Create-react-app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simple tool or command that generates required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start the application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8E226E-7968-EAA4-72F8-E313655C66F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41214-0841-28F3-538C-50070A743FB6}"/>
              </a:ext>
            </a:extLst>
          </p:cNvPr>
          <p:cNvSpPr txBox="1"/>
          <p:nvPr/>
        </p:nvSpPr>
        <p:spPr>
          <a:xfrm>
            <a:off x="1442356" y="1901009"/>
            <a:ext cx="9307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CC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runtime that allows us to </a:t>
            </a:r>
            <a:r>
              <a:rPr lang="en-US" sz="4800" b="1" dirty="0">
                <a:solidFill>
                  <a:srgbClr val="8CC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JS code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server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9030FC1-7731-147A-B253-7ACEFAD9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01" y="5090363"/>
            <a:ext cx="1267677" cy="13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0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A0C1F4-FFA6-00F2-FF06-2F75039537C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C9BEA-2B99-FFCE-58D5-1A12E32F1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1BBDE-6B1E-A3F3-918D-1B5098E2FCA1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7EA30-5F03-19F4-78B6-242FF463A9B1}"/>
              </a:ext>
            </a:extLst>
          </p:cNvPr>
          <p:cNvSpPr txBox="1"/>
          <p:nvPr/>
        </p:nvSpPr>
        <p:spPr>
          <a:xfrm>
            <a:off x="544285" y="1307158"/>
            <a:ext cx="10522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@ Vertex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www.linkedin.com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/in/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joeychuasm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41670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120D20-FACF-AF40-FAA7-44941FB1475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3AB8-1B78-79F4-1838-963EA7244BAF}"/>
              </a:ext>
            </a:extLst>
          </p:cNvPr>
          <p:cNvSpPr txBox="1"/>
          <p:nvPr/>
        </p:nvSpPr>
        <p:spPr>
          <a:xfrm>
            <a:off x="906827" y="443537"/>
            <a:ext cx="1125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 and Folders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EEC9A-B6A4-CDC0-5966-E34B5109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93"/>
          <a:stretch/>
        </p:blipFill>
        <p:spPr>
          <a:xfrm>
            <a:off x="906827" y="2433401"/>
            <a:ext cx="4278632" cy="239908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51EB285-1F28-45C5-B277-846AECF8B653}"/>
              </a:ext>
            </a:extLst>
          </p:cNvPr>
          <p:cNvCxnSpPr>
            <a:cxnSpLocks/>
          </p:cNvCxnSpPr>
          <p:nvPr/>
        </p:nvCxnSpPr>
        <p:spPr>
          <a:xfrm flipV="1">
            <a:off x="1741450" y="1562464"/>
            <a:ext cx="4116343" cy="1386046"/>
          </a:xfrm>
          <a:prstGeom prst="bentConnector3">
            <a:avLst>
              <a:gd name="adj1" fmla="val -38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5738730-74B1-E385-4984-0D5E081E4AF3}"/>
              </a:ext>
            </a:extLst>
          </p:cNvPr>
          <p:cNvCxnSpPr>
            <a:cxnSpLocks/>
          </p:cNvCxnSpPr>
          <p:nvPr/>
        </p:nvCxnSpPr>
        <p:spPr>
          <a:xfrm>
            <a:off x="1780619" y="4127492"/>
            <a:ext cx="4077174" cy="1863856"/>
          </a:xfrm>
          <a:prstGeom prst="bentConnector3">
            <a:avLst>
              <a:gd name="adj1" fmla="val -32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1DC6E8-FEF9-7612-8B45-FAE32491F79F}"/>
              </a:ext>
            </a:extLst>
          </p:cNvPr>
          <p:cNvCxnSpPr>
            <a:cxnSpLocks/>
          </p:cNvCxnSpPr>
          <p:nvPr/>
        </p:nvCxnSpPr>
        <p:spPr>
          <a:xfrm flipV="1">
            <a:off x="2130199" y="2878668"/>
            <a:ext cx="3802566" cy="4148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73A6-EBCE-566F-6F96-BB1378AF1312}"/>
              </a:ext>
            </a:extLst>
          </p:cNvPr>
          <p:cNvCxnSpPr>
            <a:cxnSpLocks/>
          </p:cNvCxnSpPr>
          <p:nvPr/>
        </p:nvCxnSpPr>
        <p:spPr>
          <a:xfrm>
            <a:off x="2130199" y="3564440"/>
            <a:ext cx="3727594" cy="563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BF0B06-1017-588E-BD38-A215EE72A71A}"/>
              </a:ext>
            </a:extLst>
          </p:cNvPr>
          <p:cNvSpPr txBox="1"/>
          <p:nvPr/>
        </p:nvSpPr>
        <p:spPr>
          <a:xfrm>
            <a:off x="6092284" y="5757336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package.json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main file that defines the dependencies and other settings for the project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E38FE-F813-FE2C-3178-EC3BD5D13541}"/>
              </a:ext>
            </a:extLst>
          </p:cNvPr>
          <p:cNvSpPr txBox="1"/>
          <p:nvPr/>
        </p:nvSpPr>
        <p:spPr>
          <a:xfrm>
            <a:off x="6080182" y="390724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7FF53-161A-27D1-DAE0-67F973510967}"/>
              </a:ext>
            </a:extLst>
          </p:cNvPr>
          <p:cNvSpPr txBox="1"/>
          <p:nvPr/>
        </p:nvSpPr>
        <p:spPr>
          <a:xfrm>
            <a:off x="6092284" y="1330186"/>
            <a:ext cx="624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b="0" i="0" u="none" strike="noStrike" dirty="0">
                <a:solidFill>
                  <a:schemeClr val="bg1"/>
                </a:solidFill>
                <a:effectLst/>
                <a:latin typeface="sofia-pro"/>
              </a:rPr>
              <a:t>Source code for dependencies. Do not touch.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D3FA7-72D3-3DE9-4676-5044A30D7FBE}"/>
              </a:ext>
            </a:extLst>
          </p:cNvPr>
          <p:cNvSpPr txBox="1"/>
          <p:nvPr/>
        </p:nvSpPr>
        <p:spPr>
          <a:xfrm>
            <a:off x="3284351" y="427582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E02CC-9A9F-64BB-3679-03E89119BAD7}"/>
              </a:ext>
            </a:extLst>
          </p:cNvPr>
          <p:cNvSpPr txBox="1"/>
          <p:nvPr/>
        </p:nvSpPr>
        <p:spPr>
          <a:xfrm>
            <a:off x="6080182" y="269400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Public: </a:t>
            </a:r>
            <a:r>
              <a:rPr lang="en-SG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directory where your static files are stored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C4CB-E996-7123-A57B-4CBCCC66A4F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42BEF-AD93-6E8E-8829-B6A9A3AFE74C}"/>
              </a:ext>
            </a:extLst>
          </p:cNvPr>
          <p:cNvSpPr txBox="1"/>
          <p:nvPr/>
        </p:nvSpPr>
        <p:spPr>
          <a:xfrm>
            <a:off x="762001" y="1446684"/>
            <a:ext cx="11031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DOM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render the application with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root.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834B-67D3-68C4-4EA9-A40F31A5788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EFBD2-C21F-3B91-5CD2-C61A2ACC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09" y="3267962"/>
            <a:ext cx="5011782" cy="2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8C8A8-233B-7BEE-6705-40661843B3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8F149-9146-C86D-A472-A0EA0F07791C}"/>
              </a:ext>
            </a:extLst>
          </p:cNvPr>
          <p:cNvSpPr txBox="1"/>
          <p:nvPr/>
        </p:nvSpPr>
        <p:spPr>
          <a:xfrm>
            <a:off x="762001" y="1446684"/>
            <a:ext cx="1098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HTML, we write class but in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will write </a:t>
            </a:r>
            <a:r>
              <a:rPr lang="en-US" sz="3600" b="1" dirty="0" err="1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18711-300D-21AF-CF13-7677F63ED83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72208-21B5-540F-45F4-3A853DFB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17" y="3016344"/>
            <a:ext cx="3703755" cy="3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16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485807-A26E-3C4F-97B9-A693FABEDF1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146B-F3EC-A168-9953-C227CFBE911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78BC929C-6EB2-7702-BE84-B723D2C4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21" y="2593453"/>
            <a:ext cx="6872357" cy="124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0C17C-C06C-E205-448B-48B83DFD5BBE}"/>
              </a:ext>
            </a:extLst>
          </p:cNvPr>
          <p:cNvSpPr txBox="1"/>
          <p:nvPr/>
        </p:nvSpPr>
        <p:spPr>
          <a:xfrm>
            <a:off x="762001" y="1503528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Directory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746D9-1AEF-1BAF-C3B2-BE5038B79883}"/>
              </a:ext>
            </a:extLst>
          </p:cNvPr>
          <p:cNvSpPr txBox="1"/>
          <p:nvPr/>
        </p:nvSpPr>
        <p:spPr>
          <a:xfrm>
            <a:off x="762001" y="3873362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11BCFB-6A86-9ED1-3C76-C621A478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21" y="4859333"/>
            <a:ext cx="6872357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66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C4E29-26F7-6769-F577-CAFA1981E1C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9A8D-E3C6-4FFC-F37B-29D43699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2879"/>
            <a:ext cx="7772400" cy="3392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E97EC-FB62-709A-C628-EC78380218F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70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279E3C-1875-73DD-F912-0104F7A465A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C9991-F286-7B9E-CE08-3BE0C6C3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6" y="1446684"/>
            <a:ext cx="5743567" cy="4803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61CC2-3543-565A-899C-78BBF7D9D95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6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1BA9F-F1CD-DBFD-1E39-812131F4338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41CD-F78A-7D2F-ED93-0E5BE4B5DC14}"/>
              </a:ext>
            </a:extLst>
          </p:cNvPr>
          <p:cNvSpPr txBox="1"/>
          <p:nvPr/>
        </p:nvSpPr>
        <p:spPr>
          <a:xfrm>
            <a:off x="1442355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use the library, we need to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React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5E0E9-B626-54A5-FC7E-7BAA9F18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97" y="4306495"/>
            <a:ext cx="8951131" cy="92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093D0-7CBD-36D3-5D5F-014F31C7E21D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1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357B8-675D-109C-E7E8-C02F82B864A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95994-951A-3E97-F188-447A473D30BF}"/>
              </a:ext>
            </a:extLst>
          </p:cNvPr>
          <p:cNvSpPr txBox="1"/>
          <p:nvPr/>
        </p:nvSpPr>
        <p:spPr>
          <a:xfrm>
            <a:off x="762000" y="1446684"/>
            <a:ext cx="1116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function and change to const 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6D608-8238-7A03-46A8-86D4824E1191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014DF-B656-BD96-C816-CB0E3F0E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3108678"/>
            <a:ext cx="7772400" cy="2433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1B4EB-3952-9206-7523-024E9A30AA74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7BA3B-2187-237B-442F-84EC3B4F3052}"/>
              </a:ext>
            </a:extLst>
          </p:cNvPr>
          <p:cNvSpPr txBox="1"/>
          <p:nvPr/>
        </p:nvSpPr>
        <p:spPr>
          <a:xfrm>
            <a:off x="762001" y="1446684"/>
            <a:ext cx="1110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function and change to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BC5C1-469E-6657-5CDA-07FE133F0728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F8AC1-24BA-613B-99D3-EBF602C9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5" y="2677795"/>
            <a:ext cx="10555467" cy="28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1833C-EF64-13DC-B718-D78BD9C104B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D5390-739E-10CA-61A9-83EFE3878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22DA7-A7EA-DEBC-09D6-0EE097205C3C}"/>
              </a:ext>
            </a:extLst>
          </p:cNvPr>
          <p:cNvSpPr txBox="1"/>
          <p:nvPr/>
        </p:nvSpPr>
        <p:spPr>
          <a:xfrm>
            <a:off x="1442356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describe how the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look like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FBE1-4E7D-DF96-C810-A40FA00CCD7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2FAF6-74C3-BE2D-959C-300DA790A646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curly braces, we will put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inside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C41CB-CFB9-E367-4AED-1BC31DFA224D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88401-23E4-735D-AC1C-EFCB1650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338792"/>
            <a:ext cx="7772400" cy="2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and Keys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F411E-117F-46FE-61D8-03AA7EA2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461945"/>
            <a:ext cx="7772400" cy="39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9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FD6380-4C43-13D9-EDA2-5189212502B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381EF0-5046-A4A5-F0B5-26F09CD6B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505FF-C7ED-2474-C169-C5E7BB0F8643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F5AE1-659C-8F70-E385-DF8D69EC5D85}"/>
              </a:ext>
            </a:extLst>
          </p:cNvPr>
          <p:cNvSpPr txBox="1"/>
          <p:nvPr/>
        </p:nvSpPr>
        <p:spPr>
          <a:xfrm>
            <a:off x="544286" y="1307158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@ Vertex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5326A5-D7D8-206A-5D67-E221597BAC7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F1705C-84A3-D233-B7D1-4D3A4B24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313524-6F75-CF86-2CCF-95634CB3F74A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F2A90-F6DC-38F1-F4CD-0BE4FBEB2A5D}"/>
              </a:ext>
            </a:extLst>
          </p:cNvPr>
          <p:cNvSpPr txBox="1"/>
          <p:nvPr/>
        </p:nvSpPr>
        <p:spPr>
          <a:xfrm>
            <a:off x="544286" y="1307158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8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and Keys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3AA96-A235-8562-686D-369979BD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6575"/>
            <a:ext cx="7772400" cy="34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CBEBC-D2F7-D621-F990-7CC53CB8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120900"/>
            <a:ext cx="6527800" cy="261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911F0-EBF8-B444-5740-77D4F11F4853}"/>
              </a:ext>
            </a:extLst>
          </p:cNvPr>
          <p:cNvSpPr txBox="1"/>
          <p:nvPr/>
        </p:nvSpPr>
        <p:spPr>
          <a:xfrm>
            <a:off x="3048000" y="12899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  <a:endParaRPr lang="en-US" sz="4800" b="1" dirty="0">
              <a:solidFill>
                <a:srgbClr val="60DB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A191A-1F85-436B-B0D7-747942423BA4}"/>
              </a:ext>
            </a:extLst>
          </p:cNvPr>
          <p:cNvSpPr txBox="1"/>
          <p:nvPr/>
        </p:nvSpPr>
        <p:spPr>
          <a:xfrm>
            <a:off x="3048000" y="4737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0DBFB"/>
                </a:solidFill>
              </a:rPr>
              <a:t>https://</a:t>
            </a:r>
            <a:r>
              <a:rPr lang="en-US" dirty="0" err="1">
                <a:solidFill>
                  <a:srgbClr val="60DBFB"/>
                </a:solidFill>
              </a:rPr>
              <a:t>pokeapi.co</a:t>
            </a:r>
            <a:endParaRPr lang="en-US" dirty="0">
              <a:solidFill>
                <a:srgbClr val="60D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3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BABAEC-B64E-D06D-4E30-B7FFCC14603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963DF-5C23-D5DC-CBD0-7E15A765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67" y="847725"/>
            <a:ext cx="6168465" cy="546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167AD-C455-9369-3366-23B6BCA1E408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68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3DEA2-F2B6-9C2E-F537-F2062E1B977E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BA918-D635-7F4A-B1CD-C36DE6C6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2617296"/>
            <a:ext cx="7772400" cy="3471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3EEBE-05C6-0585-D7EB-767A2911EAC2}"/>
              </a:ext>
            </a:extLst>
          </p:cNvPr>
          <p:cNvSpPr txBox="1"/>
          <p:nvPr/>
        </p:nvSpPr>
        <p:spPr>
          <a:xfrm>
            <a:off x="762001" y="1446684"/>
            <a:ext cx="11105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map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539C5-7737-E556-1FEE-2BC6BF05F9F5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1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3DEA2-F2B6-9C2E-F537-F2062E1B977E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3EEBE-05C6-0585-D7EB-767A2911EAC2}"/>
              </a:ext>
            </a:extLst>
          </p:cNvPr>
          <p:cNvSpPr txBox="1"/>
          <p:nvPr/>
        </p:nvSpPr>
        <p:spPr>
          <a:xfrm>
            <a:off x="762001" y="1446684"/>
            <a:ext cx="11105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Pagination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539C5-7737-E556-1FEE-2BC6BF05F9F5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353E31-B0C8-B6A1-0EB4-350D47D0ABDD}"/>
              </a:ext>
            </a:extLst>
          </p:cNvPr>
          <p:cNvGrpSpPr/>
          <p:nvPr/>
        </p:nvGrpSpPr>
        <p:grpSpPr>
          <a:xfrm>
            <a:off x="2500305" y="2420121"/>
            <a:ext cx="7191390" cy="3943216"/>
            <a:chOff x="634562" y="674852"/>
            <a:chExt cx="9147391" cy="5015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6073E6-7A74-E20E-9F61-C1C5FEB0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951" r="1"/>
            <a:stretch/>
          </p:blipFill>
          <p:spPr>
            <a:xfrm>
              <a:off x="4368362" y="674852"/>
              <a:ext cx="5413591" cy="50157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CAC688-C584-7727-0304-8B0548519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62" y="674852"/>
              <a:ext cx="3733800" cy="500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51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B6AE16-E502-C5F4-ABE1-7838E9D6E25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2A561-E9E3-5373-30D5-19A67D03E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C2C6A-4F67-DA46-7B83-39BFB987B946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090F0-3662-A4FB-4014-3B845D34EA21}"/>
              </a:ext>
            </a:extLst>
          </p:cNvPr>
          <p:cNvSpPr txBox="1"/>
          <p:nvPr/>
        </p:nvSpPr>
        <p:spPr>
          <a:xfrm>
            <a:off x="544286" y="1307158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10A23-D8C4-DB2C-40A2-9D4B3346892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1AC61-5E02-36D2-697F-0F36255B0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E213-6759-90D5-C8B8-1186C0A3ED80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5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A886EE-758D-868C-5367-39D535F5D34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0F200-8226-22F1-357D-566624183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2D1F6-83E3-6DDB-E84D-07B61575705C}"/>
              </a:ext>
            </a:extLst>
          </p:cNvPr>
          <p:cNvSpPr txBox="1"/>
          <p:nvPr/>
        </p:nvSpPr>
        <p:spPr>
          <a:xfrm>
            <a:off x="949776" y="2274838"/>
            <a:ext cx="10292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understand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has a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community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is one of the most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 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5C9987-E2C9-6626-6B8D-6E60570085F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362FA-4C91-CDA0-8A15-470A35E4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115" y="1382003"/>
            <a:ext cx="3920341" cy="4520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B00D9B-02D4-2BE5-DCF2-1161A8E57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38205-50D4-D1D9-AE82-9B50CEC3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2" y="2226429"/>
            <a:ext cx="5369077" cy="2832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C5CF5-9A33-5828-819C-A93538B8E68E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202893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C40971-3AEE-DA51-F9D6-5A63F95598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A9894-B01A-F911-2569-8C6E342C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A8157DF-A76B-C65B-8B83-3A72DF21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69" y="2258280"/>
            <a:ext cx="3676650" cy="11769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B1E4C9-2EF7-3906-7777-92E6E0D0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069" y="1027256"/>
            <a:ext cx="3676650" cy="1014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3588D3-D224-6853-F0F3-85577F8F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068" y="3667007"/>
            <a:ext cx="3676649" cy="1231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1BF4FF-BDFE-C91C-85AA-5E432E2A4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068" y="5130648"/>
            <a:ext cx="3676648" cy="9872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56AB50A-1564-B0B5-210A-FE6509FC9447}"/>
              </a:ext>
            </a:extLst>
          </p:cNvPr>
          <p:cNvSpPr/>
          <p:nvPr/>
        </p:nvSpPr>
        <p:spPr>
          <a:xfrm>
            <a:off x="3392413" y="1039080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CFF73-4CF7-6C6D-BE70-9F6743028110}"/>
              </a:ext>
            </a:extLst>
          </p:cNvPr>
          <p:cNvSpPr/>
          <p:nvPr/>
        </p:nvSpPr>
        <p:spPr>
          <a:xfrm>
            <a:off x="3392413" y="2351456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20524-1C20-24CF-92B4-D13AA4F03B9E}"/>
              </a:ext>
            </a:extLst>
          </p:cNvPr>
          <p:cNvSpPr/>
          <p:nvPr/>
        </p:nvSpPr>
        <p:spPr>
          <a:xfrm>
            <a:off x="3392413" y="3787640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1E3AC1-D6EB-112F-6926-3FBCE20F7FE1}"/>
              </a:ext>
            </a:extLst>
          </p:cNvPr>
          <p:cNvSpPr/>
          <p:nvPr/>
        </p:nvSpPr>
        <p:spPr>
          <a:xfrm>
            <a:off x="3392413" y="5133053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2BD9B8-CA7F-4580-732A-36DDAA148949}"/>
              </a:ext>
            </a:extLst>
          </p:cNvPr>
          <p:cNvSpPr txBox="1"/>
          <p:nvPr/>
        </p:nvSpPr>
        <p:spPr>
          <a:xfrm>
            <a:off x="3491241" y="1118881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4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DA41A-BCED-392F-E8ED-288F2452DEC5}"/>
              </a:ext>
            </a:extLst>
          </p:cNvPr>
          <p:cNvSpPr txBox="1"/>
          <p:nvPr/>
        </p:nvSpPr>
        <p:spPr>
          <a:xfrm>
            <a:off x="3491241" y="2444699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02EB4-CAE9-E19F-CB8F-B69C15292099}"/>
              </a:ext>
            </a:extLst>
          </p:cNvPr>
          <p:cNvSpPr txBox="1"/>
          <p:nvPr/>
        </p:nvSpPr>
        <p:spPr>
          <a:xfrm>
            <a:off x="3491240" y="3867441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4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562646-42DE-4563-F747-62ACFEB8958D}"/>
              </a:ext>
            </a:extLst>
          </p:cNvPr>
          <p:cNvSpPr txBox="1"/>
          <p:nvPr/>
        </p:nvSpPr>
        <p:spPr>
          <a:xfrm>
            <a:off x="3491240" y="5237844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sz="4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EF63B6-5CF3-7E68-60A4-2481022A68CB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6315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258F8B-DF0E-9914-659A-0C800DD4693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23C06-D725-04A0-ACC1-677288B13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8918A-0627-7253-6B20-77348C6CEA50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9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52D70-254F-72C4-B327-7B2665D07E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51F0F-EA22-DDE1-4A98-7C15617B7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79B47-DAF8-968C-9451-053EB091ECA6}"/>
              </a:ext>
            </a:extLst>
          </p:cNvPr>
          <p:cNvSpPr txBox="1"/>
          <p:nvPr/>
        </p:nvSpPr>
        <p:spPr>
          <a:xfrm>
            <a:off x="1442355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is a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for building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162444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368</Words>
  <Application>Microsoft Macintosh PowerPoint</Application>
  <PresentationFormat>Widescreen</PresentationFormat>
  <Paragraphs>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sofia-pro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CHUA</dc:creator>
  <cp:lastModifiedBy>Joey CHUA</cp:lastModifiedBy>
  <cp:revision>1</cp:revision>
  <dcterms:created xsi:type="dcterms:W3CDTF">2022-10-02T05:24:04Z</dcterms:created>
  <dcterms:modified xsi:type="dcterms:W3CDTF">2022-10-02T07:33:44Z</dcterms:modified>
</cp:coreProperties>
</file>